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DejaVu Serif Bold" charset="1" panose="02060803050605020204"/>
      <p:regular r:id="rId8"/>
    </p:embeddedFont>
    <p:embeddedFont>
      <p:font typeface="DejaVu Serif Bold Italics" charset="1" panose="020608030503050B0204"/>
      <p:regular r:id="rId9"/>
    </p:embeddedFont>
    <p:embeddedFont>
      <p:font typeface="Poppins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3346E">
                <a:alpha val="100000"/>
              </a:srgbClr>
            </a:gs>
            <a:gs pos="100000">
              <a:srgbClr val="6EACDA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4954666" y="4139957"/>
            <a:ext cx="13333334" cy="6944445"/>
          </a:xfrm>
          <a:custGeom>
            <a:avLst/>
            <a:gdLst/>
            <a:ahLst/>
            <a:cxnLst/>
            <a:rect r="r" b="b" t="t" l="l"/>
            <a:pathLst>
              <a:path h="6944445" w="13333334">
                <a:moveTo>
                  <a:pt x="13333334" y="0"/>
                </a:moveTo>
                <a:lnTo>
                  <a:pt x="0" y="0"/>
                </a:lnTo>
                <a:lnTo>
                  <a:pt x="0" y="6944445"/>
                </a:lnTo>
                <a:lnTo>
                  <a:pt x="13333334" y="6944445"/>
                </a:lnTo>
                <a:lnTo>
                  <a:pt x="13333334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76432" y="7099617"/>
            <a:ext cx="3889065" cy="3406542"/>
            <a:chOff x="0" y="0"/>
            <a:chExt cx="308015" cy="2697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8015" cy="269799"/>
            </a:xfrm>
            <a:custGeom>
              <a:avLst/>
              <a:gdLst/>
              <a:ahLst/>
              <a:cxnLst/>
              <a:rect r="r" b="b" t="t" l="l"/>
              <a:pathLst>
                <a:path h="269799" w="308015">
                  <a:moveTo>
                    <a:pt x="154007" y="0"/>
                  </a:moveTo>
                  <a:cubicBezTo>
                    <a:pt x="68951" y="0"/>
                    <a:pt x="0" y="60397"/>
                    <a:pt x="0" y="134899"/>
                  </a:cubicBezTo>
                  <a:cubicBezTo>
                    <a:pt x="0" y="209402"/>
                    <a:pt x="68951" y="269799"/>
                    <a:pt x="154007" y="269799"/>
                  </a:cubicBezTo>
                  <a:cubicBezTo>
                    <a:pt x="239063" y="269799"/>
                    <a:pt x="308015" y="209402"/>
                    <a:pt x="308015" y="134899"/>
                  </a:cubicBezTo>
                  <a:cubicBezTo>
                    <a:pt x="308015" y="60397"/>
                    <a:pt x="239063" y="0"/>
                    <a:pt x="154007" y="0"/>
                  </a:cubicBezTo>
                  <a:close/>
                </a:path>
              </a:pathLst>
            </a:custGeom>
            <a:blipFill>
              <a:blip r:embed="rId3"/>
              <a:stretch>
                <a:fillRect l="-15735" t="0" r="-15735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219119" y="9039181"/>
            <a:ext cx="2495638" cy="2495638"/>
          </a:xfrm>
          <a:custGeom>
            <a:avLst/>
            <a:gdLst/>
            <a:ahLst/>
            <a:cxnLst/>
            <a:rect r="r" b="b" t="t" l="l"/>
            <a:pathLst>
              <a:path h="2495638" w="2495638">
                <a:moveTo>
                  <a:pt x="0" y="0"/>
                </a:moveTo>
                <a:lnTo>
                  <a:pt x="2495638" y="0"/>
                </a:lnTo>
                <a:lnTo>
                  <a:pt x="2495638" y="2495638"/>
                </a:lnTo>
                <a:lnTo>
                  <a:pt x="0" y="2495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63668" y="122555"/>
            <a:ext cx="14657296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FFD21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ỦY BAN NHÂN DÂN XÃ SƠN TỊNH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09105" y="1124529"/>
            <a:ext cx="4953893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3DDBE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BAN CHỈ ĐẠO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1203" y="2067449"/>
            <a:ext cx="16878572" cy="1412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4030" b="true">
                <a:solidFill>
                  <a:srgbClr val="05D5F7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PHÁT TRIỂN KHOA HỌC CÔNG NGHỆ, ĐỔI MỚI SÁNG TẠO CHUYỂN ĐỔI SỐ VÀ ĐỀ ÁN 06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36403" y="6049251"/>
            <a:ext cx="17595470" cy="837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860"/>
              </a:lnSpc>
            </a:pPr>
            <a:r>
              <a:rPr lang="en-US" sz="4900" b="true">
                <a:solidFill>
                  <a:srgbClr val="FF2828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PHONG TRÀO “BÌNH DÂN HỌC VỤ SỐ”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1375" y="7915793"/>
            <a:ext cx="14778782" cy="731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 i="true">
                <a:solidFill>
                  <a:srgbClr val="FFD21F"/>
                </a:solidFill>
                <a:latin typeface="DejaVu Serif Bold Italics"/>
                <a:ea typeface="DejaVu Serif Bold Italics"/>
                <a:cs typeface="DejaVu Serif Bold Italics"/>
                <a:sym typeface="DejaVu Serif Bold Italics"/>
              </a:rPr>
              <a:t>Sơn tịnh, ngày 20 tháng 8 năm 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36991" y="4025657"/>
            <a:ext cx="6732984" cy="10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FFFFF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LỄ PHÁT ĐỘNG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3346E">
                <a:alpha val="100000"/>
              </a:srgbClr>
            </a:gs>
            <a:gs pos="100000">
              <a:srgbClr val="6EACDA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011552" y="1372793"/>
            <a:ext cx="7995321" cy="5448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09"/>
              </a:lnSpc>
            </a:pPr>
            <a:r>
              <a:rPr lang="en-US" sz="17340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7011552" y="4320370"/>
            <a:ext cx="11712558" cy="6367373"/>
          </a:xfrm>
          <a:custGeom>
            <a:avLst/>
            <a:gdLst/>
            <a:ahLst/>
            <a:cxnLst/>
            <a:rect r="r" b="b" t="t" l="l"/>
            <a:pathLst>
              <a:path h="6367373" w="11712558">
                <a:moveTo>
                  <a:pt x="11712558" y="0"/>
                </a:moveTo>
                <a:lnTo>
                  <a:pt x="0" y="0"/>
                </a:lnTo>
                <a:lnTo>
                  <a:pt x="0" y="6367372"/>
                </a:lnTo>
                <a:lnTo>
                  <a:pt x="11712558" y="6367372"/>
                </a:lnTo>
                <a:lnTo>
                  <a:pt x="11712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03758" y="1653147"/>
            <a:ext cx="4989921" cy="498992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D5F7">
                <a:alpha val="3882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53007" y="4879306"/>
            <a:ext cx="3754548" cy="3754548"/>
          </a:xfrm>
          <a:custGeom>
            <a:avLst/>
            <a:gdLst/>
            <a:ahLst/>
            <a:cxnLst/>
            <a:rect r="r" b="b" t="t" l="l"/>
            <a:pathLst>
              <a:path h="3754548" w="3754548">
                <a:moveTo>
                  <a:pt x="0" y="0"/>
                </a:moveTo>
                <a:lnTo>
                  <a:pt x="3754547" y="0"/>
                </a:lnTo>
                <a:lnTo>
                  <a:pt x="3754547" y="3754547"/>
                </a:lnTo>
                <a:lnTo>
                  <a:pt x="0" y="3754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DAGwN-gSKwk</dc:identifier>
  <dcterms:modified xsi:type="dcterms:W3CDTF">2011-08-01T06:04:30Z</dcterms:modified>
  <cp:revision>1</cp:revision>
  <dc:title>ỦY BAN NHÂN DÂN XÃ SƠN TỊNH</dc:title>
</cp:coreProperties>
</file>